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1" r:id="rId2"/>
    <p:sldId id="262" r:id="rId3"/>
    <p:sldId id="260" r:id="rId4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2FE4F-51F6-4A94-927C-DA23D0518A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72611-480E-41A4-95FF-4F749A168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850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00FC-C086-4508-8F6C-70E1D368220C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199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00FC-C086-4508-8F6C-70E1D368220C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4874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00FC-C086-4508-8F6C-70E1D368220C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0820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94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72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79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981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706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885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041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741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62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61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62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E0221-4474-4F62-A58B-770B98749FD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86694-3BD4-44D1-9AD7-5E8CCBFE07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6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depositphotos_78516770-stock-photo-globe-with-books-and-flower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071" y="4937758"/>
            <a:ext cx="3805262" cy="2414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-107577" y="6981304"/>
            <a:ext cx="14365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 «ПЕДАГОГИЧЕСКИЙ ДУЭТ – ПУТЬ К  МАСТЕРСТВУ»</a:t>
            </a:r>
          </a:p>
          <a:p>
            <a:pPr algn="ctr"/>
            <a:r>
              <a:rPr lang="ru-RU" sz="1400" b="1" dirty="0"/>
              <a:t>д</a:t>
            </a:r>
            <a:r>
              <a:rPr lang="ru-RU" sz="1400" b="1" dirty="0" smtClean="0"/>
              <a:t>екада молодого педагога</a:t>
            </a:r>
          </a:p>
          <a:p>
            <a:pPr algn="ctr"/>
            <a:r>
              <a:rPr lang="ru-RU" sz="1400" b="1" dirty="0" smtClean="0"/>
              <a:t>2025г.</a:t>
            </a:r>
            <a:endParaRPr lang="ru-RU" sz="14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362813" y="215268"/>
            <a:ext cx="12346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/>
              <a:t> </a:t>
            </a:r>
            <a:r>
              <a:rPr lang="ru-RU" sz="2600" b="1" dirty="0" smtClean="0">
                <a:solidFill>
                  <a:schemeClr val="accent5">
                    <a:lumMod val="50000"/>
                  </a:schemeClr>
                </a:solidFill>
              </a:rPr>
              <a:t>«Я -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МОЛОДОЙ  ПЕДАГОГ»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60612" y="814296"/>
            <a:ext cx="2596497" cy="2686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17926" y="3703953"/>
            <a:ext cx="37507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Софья Дмитриевна Кармацкая,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реподаватель физической культуры и основ безопасности и защиты Родины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Педагогический стаж : 1 год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31732" y="1198742"/>
            <a:ext cx="80602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выбрали профессию педагога?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Какова, по-вашему мнению, главная задача современного образования?</a:t>
            </a:r>
          </a:p>
        </p:txBody>
      </p:sp>
    </p:spTree>
    <p:extLst>
      <p:ext uri="{BB962C8B-B14F-4D97-AF65-F5344CB8AC3E}">
        <p14:creationId xmlns:p14="http://schemas.microsoft.com/office/powerpoint/2010/main" val="331952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depositphotos_78516770-stock-photo-globe-with-books-and-flower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98268" y="4658060"/>
            <a:ext cx="3805262" cy="2414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-298268" y="7014762"/>
            <a:ext cx="13275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 «ПЕДАГОГИЧЕСКИЙ ДУЭТ – ПУТЬ К  МАСТЕРСТВУ»</a:t>
            </a:r>
          </a:p>
          <a:p>
            <a:pPr algn="ctr"/>
            <a:r>
              <a:rPr lang="ru-RU" sz="1400" b="1" dirty="0"/>
              <a:t>д</a:t>
            </a:r>
            <a:r>
              <a:rPr lang="ru-RU" sz="1400" b="1" dirty="0" smtClean="0"/>
              <a:t>екада молодого педагога</a:t>
            </a:r>
          </a:p>
          <a:p>
            <a:pPr algn="ctr"/>
            <a:r>
              <a:rPr lang="ru-RU" sz="1400" b="1" dirty="0" smtClean="0"/>
              <a:t>2025г.</a:t>
            </a:r>
            <a:endParaRPr lang="ru-RU" sz="14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362813" y="215268"/>
            <a:ext cx="12346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/>
              <a:t> </a:t>
            </a:r>
            <a:r>
              <a:rPr lang="ru-RU" sz="2600" b="1" dirty="0" smtClean="0">
                <a:solidFill>
                  <a:schemeClr val="accent5">
                    <a:lumMod val="50000"/>
                  </a:schemeClr>
                </a:solidFill>
              </a:rPr>
              <a:t>«Я – НАСТАВНИК 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МОЛОДОГО  ПЕДАГОГА»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46242" y="884383"/>
            <a:ext cx="2547211" cy="2626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4480" y="3718670"/>
            <a:ext cx="37507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Ирина Петровна Федосенко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реподаватель специальных дисциплин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 профессии Повар-кондитер.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Педагогический стаж : 30 лет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Квалификационная категория: высшая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31732" y="1198742"/>
            <a:ext cx="8060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Какова, по-вашему мнению, главная задача педагога-наставника?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Какова ваша отличительная черта педагога-наставника?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вы стали наставником для молодого преподавателя?</a:t>
            </a:r>
          </a:p>
        </p:txBody>
      </p:sp>
    </p:spTree>
    <p:extLst>
      <p:ext uri="{BB962C8B-B14F-4D97-AF65-F5344CB8AC3E}">
        <p14:creationId xmlns:p14="http://schemas.microsoft.com/office/powerpoint/2010/main" val="318548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depositphotos_78516770-stock-photo-globe-with-books-and-flower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98268" y="4658060"/>
            <a:ext cx="3805262" cy="2414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-362813" y="6940963"/>
            <a:ext cx="133401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         «ПЕДАГОГИЧЕСКИЙ ДУЭТ – ПУТЬ К  МАСТЕРСТВУ»</a:t>
            </a:r>
          </a:p>
          <a:p>
            <a:pPr algn="ctr"/>
            <a:r>
              <a:rPr lang="ru-RU" sz="1400" b="1" dirty="0" smtClean="0"/>
              <a:t>        декада молодого педагога</a:t>
            </a:r>
          </a:p>
          <a:p>
            <a:pPr algn="ctr"/>
            <a:r>
              <a:rPr lang="ru-RU" sz="1400" b="1" dirty="0" smtClean="0"/>
              <a:t>       2025г.</a:t>
            </a:r>
            <a:endParaRPr lang="ru-RU" sz="14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362813" y="215268"/>
            <a:ext cx="123464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/>
              <a:t> «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МОЛОДОЙ  ПЕДАГОГ + НАСТАВНИК = ПЕДАГОГИЧЕСКИЙ ДУЭТ:</a:t>
            </a: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ПУТЬ  К  МАСТЕРСТВУ»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6668" y="1250341"/>
            <a:ext cx="2426382" cy="2547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27826" y="2441986"/>
            <a:ext cx="2038274" cy="2370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48752" y="1220213"/>
            <a:ext cx="2596497" cy="2686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-77437" y="4139739"/>
            <a:ext cx="37187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Проведение наставником открытого занятия для молодого педагога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75533" y="1844272"/>
            <a:ext cx="37187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Изучение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нормативных документов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308871" y="4262849"/>
            <a:ext cx="38831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Открытое занятие молодого педагога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340886" y="2421936"/>
            <a:ext cx="2038274" cy="2370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945813" y="5159158"/>
            <a:ext cx="40097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Консультация для молодого педагога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9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175</Words>
  <Application>Microsoft Office PowerPoint</Application>
  <PresentationFormat>Широкоэкранный</PresentationFormat>
  <Paragraphs>33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cp:lastPrinted>2025-09-12T05:03:39Z</cp:lastPrinted>
  <dcterms:created xsi:type="dcterms:W3CDTF">2025-09-11T10:20:31Z</dcterms:created>
  <dcterms:modified xsi:type="dcterms:W3CDTF">2025-09-12T05:06:53Z</dcterms:modified>
</cp:coreProperties>
</file>